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E273-89B4-420B-8839-594F8EB2CA1F}" type="datetimeFigureOut">
              <a:rPr lang="ca-ES" smtClean="0"/>
              <a:t>22/02/2013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0FB4-EFD8-4432-91BE-2093E713989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219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E273-89B4-420B-8839-594F8EB2CA1F}" type="datetimeFigureOut">
              <a:rPr lang="ca-ES" smtClean="0"/>
              <a:t>22/02/2013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0FB4-EFD8-4432-91BE-2093E713989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12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E273-89B4-420B-8839-594F8EB2CA1F}" type="datetimeFigureOut">
              <a:rPr lang="ca-ES" smtClean="0"/>
              <a:t>22/02/2013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0FB4-EFD8-4432-91BE-2093E713989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1084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E273-89B4-420B-8839-594F8EB2CA1F}" type="datetimeFigureOut">
              <a:rPr lang="ca-ES" smtClean="0"/>
              <a:t>22/02/2013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0FB4-EFD8-4432-91BE-2093E713989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75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E273-89B4-420B-8839-594F8EB2CA1F}" type="datetimeFigureOut">
              <a:rPr lang="ca-ES" smtClean="0"/>
              <a:t>22/02/2013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0FB4-EFD8-4432-91BE-2093E713989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0744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E273-89B4-420B-8839-594F8EB2CA1F}" type="datetimeFigureOut">
              <a:rPr lang="ca-ES" smtClean="0"/>
              <a:t>22/02/2013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0FB4-EFD8-4432-91BE-2093E713989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3689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E273-89B4-420B-8839-594F8EB2CA1F}" type="datetimeFigureOut">
              <a:rPr lang="ca-ES" smtClean="0"/>
              <a:t>22/02/2013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0FB4-EFD8-4432-91BE-2093E713989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9521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E273-89B4-420B-8839-594F8EB2CA1F}" type="datetimeFigureOut">
              <a:rPr lang="ca-ES" smtClean="0"/>
              <a:t>22/02/2013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0FB4-EFD8-4432-91BE-2093E713989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1435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E273-89B4-420B-8839-594F8EB2CA1F}" type="datetimeFigureOut">
              <a:rPr lang="ca-ES" smtClean="0"/>
              <a:t>22/02/2013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0FB4-EFD8-4432-91BE-2093E713989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8251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E273-89B4-420B-8839-594F8EB2CA1F}" type="datetimeFigureOut">
              <a:rPr lang="ca-ES" smtClean="0"/>
              <a:t>22/02/2013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0FB4-EFD8-4432-91BE-2093E713989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4774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E273-89B4-420B-8839-594F8EB2CA1F}" type="datetimeFigureOut">
              <a:rPr lang="ca-ES" smtClean="0"/>
              <a:t>22/02/2013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50FB4-EFD8-4432-91BE-2093E713989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1728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CE273-89B4-420B-8839-594F8EB2CA1F}" type="datetimeFigureOut">
              <a:rPr lang="ca-ES" smtClean="0"/>
              <a:t>22/02/2013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50FB4-EFD8-4432-91BE-2093E713989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6908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nigmesvisuals.galeon.com/images/ge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37638"/>
            <a:ext cx="7534515" cy="299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3568" y="5238004"/>
            <a:ext cx="8005718" cy="101566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Helvetica"/>
              </a:rPr>
              <a:t>Quina línia és més llarga?</a:t>
            </a:r>
            <a:r>
              <a:rPr kumimoji="0" lang="ca-E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</a:t>
            </a:r>
            <a:endParaRPr kumimoji="0" lang="ca-ES" sz="8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qc.udg.es/~emili/docent/diversio/iluoptica/ilus-0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5184576" cy="577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6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SEBUUExIWFRUVFxcVFRcXFhQUFxcXFBUXFBQUFxQXHCYfFxojGRUUHy8gIycpLCwsFR4xNTAqNSYsLCkBCQoKDgwOGA8PGikcHBwpKSkpKSkpKSkpKSkpKSkpKSkpKSkpKSkpKSkpKSkpKSkpKSkpKSkpLCksKSkpKSksKf/AABEIAOYA0QMBIgACEQEDEQH/xAAcAAABBQEBAQAAAAAAAAAAAAADAAIEBQYBBwj/xABEEAACAQIDBAUGDQMEAgMBAAABAgADEQQSIQUxQVEGYXGBkRMiMqHR8BQjM0JSU2JykrHBwuEVgqIHQ2Pxc5MWF+I0/8QAGgEAAgMBAQAAAAAAAAAAAAAAAQIAAwQFBv/EACkRAAICAQIFBQEAAwEAAAAAAAABAhEDEiEEBTFBURM0cZGxMiJCYST/2gAMAwEAAhEDEQA/ANF0iqFaakMR53AkfNOmhmd+Fv8AWP8Ajf2y+6UH4pfv/taZkGV8phF8Mm0ur7f9LsEkoBzjn+m/439sXw5/rH/G/tkYmJVJIUAkncB+vIdc6bhjS1NIuckSDjX+m/439sSYioxCq9QsToA7k/n7O2Kvskhbu+v0QPNvyvcEmVuGqAixAzDfe1zvsQeW490phLHltQS2FUotbI1WH6P12W712p33AMznv87KO6Nxew8Qq3p12qkfNJZGIHBSGIJ6pK6ObTL0irElk0vrdlI80nuB8JZHE6zg5c2THl3S+ihyaZihjnIBFR+rz37xqb3vznTjan1j/jf2w23lUYhst7nKzDgGIN7dVgPGQM09FhjHJBScV9GiMlXQkfDH+sf8b+2L4Y/1j/jf2yNmnA0t9GHhfRHJeCV8Mf6x/wAb+2dGNf6x/wAb+2Rby92B0RrYqzfJ0gfTbew/41tZu02HbK3DGlukK5xXUrjjH+sf/wBj+2TsFgMVVF6a1mHA3cA95InoWyeilDD6rTBbi9Tz28ToJaJi6ZNgwJ5BgT4XvM7lHtFfRV619EeZHo5jj8yr/wCz/wDcHU2HjVFzTr9zMd3Y09NrYvqkOriSTv8AftkteF9A9V+Dyr4a9/lH/G/hvnfhj/WP+N/bN1tXo5SrnMQUfdnXTszKdG75j9p7Cq0WClRULXK+TuzafONL0gDz3SxPG+sUWxyRfVEYYt9fjH/G/tjfhj/WP+N/bH1tm11tmw1Zb66pp4wLYdr2NN7/AHGI8RHrE+yLNUR/wx/rH/G/tiGLf6x/xv7YF1ymxFj16fnOx/Tx9kgpoOMU/wBY/wCN/bF8Kf6x/wAb+2BUzt4Hih4X0G0H+Ev9Y/439sUj54pPRh4X0TbwaPpWfik+/wDtaZUmanpd8kn3/wBrTJgzDyZf+VfL/TDidRHlre/Vf9Je7IwWSnnYee/qT5q941lHhsP5SolP6bBSeq929V/CbGuR3D1D/qJzLM01jQ8pMzO2qmYkA7vNv9piCx7ctvGVxOo6t3UOUk4970kb6bFv8WP6DwkG808BD/CyKVFxsHHBKtibCoMt+AINxfkLXHfL7GY1KK5nOp9Fbi7Hsvu65ii3v774s/vx6gTvi5uXxy5Ndge4eriGdizG5Op7+HZGh4IGdS97AXvuAuT4AXM6MUoqug2odmMery62Z0JxVbXyfklPGqbaXsWyel3adonoOw+h1DDAEL5Sppd3sxuPoDco7JTkzpfyI5mJ6L9FXqMKlSi5QaqpPk1cjW7sfOyDgANdeU9Kp4d7AZggAtZBbuDMNPCSAI4CY5Ny3ZW5NjGo3Fryrx2xkf0qam245QCP7gLjxlxEVvAAzBp1qN8paul/k2Pnr/46hOunzG5aHgZjUQ9rF6ZPOnf89Ja1MNeJaRWQlsrTsAn0q9S3JQiHszWuO6T8BsinRJNNAC3pNvZvvOdTDiEDSEtiIjSe31xGpBPXkolsbicElQWdFcfaAP5zN7e6D0nQtRTI44A2BHHTnNIuKEMDeRWiJtHimIwxpsVYWI9ptp3QU9F6dbA8pSNamPjKYLFfpqLkgddrnunnSsCARuOo7OE24p6luaYztCiitFLNw6jQ9MD8Sn3/ANrTI5prumJ+JT7/AO1pkDOZyf2q+X+mWHQs+joviqf93jka36zSbTFqb/cb8jMZhMUadRXXepv4fxcd81+1qwaixU3VkJHWCpt7Jm5jB+qpdixbmbxuHK4alcao2U9tnX9JWfx+U0+1ad6FXiAUrL2PZz68/jMwP49/GdHgJ3CgNUKOtEDO0aRdgq7zxO5QN7GbpSUVbIrbLno70Wq4tvN81B6VQ6qPsgbnPuZ6bsTorQwyjIl3tY1G1c9dz6PdMBs7pDXpWSlWYIosAVQi3bYa98uKfTTEDeaZHXT9d1YTlz4jWx/Tkb1RHXnn+J6ZV187OgsPRyKFbmL3uLjcZqtkdKKGJNkfz7XyMCrcTop9Lcd190SMk+gssbRZOXv5oW1tSxYG/KwWBqV6wAtSVzrcK9uy2YAHTrElFo4RyogrtQCwcPTJNvOXTlbOAV9Yk4Pf2zoMiPs5SbrdCOKHLe/NRoe8QBJkFWrBLE6Am17br7oygrgkNYjgw0PYV9kLWphhYi4IsRzHKElDrRhEqziThjlqXNG4CVN+TQ2Wofo8A2vXLgEEAwWGiM8A0lVlkWpHTAAZo+hi7aHdBtBtCRFrmuNPfqnkfSDZ/kMVWp5bKHLqPsVPOFuw3E9Pw2ItoZmv9QdmZkTEL8zzH+6x809zE+MaD0yGWxhLdZihMg5fnFNmpEsvemR+JT7/AO1pjy02HTL5FPv/ALWmPac3k3tV8v8ARI9DgMtdkbWCr5NyMupQn5pO9TyUypBnMs6WbDHLGmOpUbjB0BkUHcoai9/o7lv3FTeYqvhyjsh3oSp7v4KnvEs9j7caj5rLnpnevzgOSk7+w+qF6QCnUC16Thr2p1AbBgwvlYqdTxueoTmcNCfD5GpLZjdSl3Dnc2A4k8BLWjhMi5d7NYuev6PYOUHsjCf7p7Kf7nt6pYqtrnnuh4nPrelGnFjpWxqKFFhCGoEFzB5pCxdTObcBMq3LpNJA6lc1G1Pm8B+plr0ZxCtjqCA2sxa+43VSct+Rva0oMbiQgyjed9uUZhKG4kkG4IINiLbrHhLkkjO3ex7QdoeQcl/kz6R+g1vSPJDu6j2y2FUb+Hq8Zi+h+1hXomk75qlO4N/Semxsrcb8j3c5KXDV8PpQyVKROtGqTZQeFKp80cQrXEt6mVqnRq88feZXD1C7EU6lTDVbXNIlaiffVWBDLwupGu8DfJFHbVWg1sUqlCQq1qasFUnS1ZCfi/vAkdkBKNBOq9429/06/fSRqhIOkJOhLamCLHUHeDuPO44yp/oBp/8A89RqVvmavSI4jybHze1bdhlph6wYQimBkK7B7RLMadRMlQAm17qw0GdG+cPWCbGGqr4d05j6KPYOqm97ZgGtYcL7jKt8GaZvTZk6gxZTyujXHhaGKITHSCZYGhtS7BXWxOgYG6kgXsQTdO/Trk11jWSqIjCHAFRSjgMpBVgdxBtcW990Yyzi6QkM3/8AXafWH8MU1vwjrnYbZDzvpn8in3/2tMhaa/pp8in/AJP2tMgRK+Te0Xy/0SPQQnCZ0CKdcY5acanmIAFyxAHew1itDYQ/GKeVyO3KZVm/hjQ6luKyqMo3AWHYJ3ykpWxvnWh2xfXOE0b9ZNq19JFarYE8pXNiyXtH4yv5luu0siitysDhqZdyx7fX7JMrVdcoEi4V8o9cJh21Ln3vHFLTDYtqLK1NsrrfKw09IecDzH6iesbIxYxFCnVAtmGo5NuZe4gzxgVLnq9z/HfNz/p/0gFNvg7nSo16Z4ByACvYTrJFtCZI2tja4nZqVFyuuYaEcwRuYEag9cEMHvUsXUjLZwG04gm1yOoyygSstSM1tFfsg+QbyBPm2JoX3hQbGiTxK3BB4hhyljU1kevUU1FU6OL1F7ASpA8de0QxeRB6gqVXK/UZLdrayHXWSQ2ZQeqDuEbiqXlE802ZdUPJrWHaNbd8j0Ky1UzWsQSrDirA2ZT2H8weMPSextKjalY4bFJUJtRrnyVS40Wra9J+xgMp61WToAkYjCb+PUd3ZaRPhpo2z/J3yknemY2U9anzey5lxVWV20MIHpupF8ystu0WHrhruElsnv1gm/6RmWRujmL8thKLk3JQBjxzJ5jA94k9qcbsADkihMsUhDz/AKY/Ip9/9rTIkWmv6YfIp9/9rTIndF5L7VfL/RE6ORTtpwidehrGkTjVMpU9dvEERxjXp3FuB/7B8Yk46otEUqZUYivZ+VpKbE6b/ftkPaFIg67/AFeMFTq3HXy5zjuFOmatQehU87338oatU3dQ9crhUt78Yd6kBOxMRyR3R9StYASJQrae/uIjUudZCJk+lVh6eMIZWB1UhhbfdSG/aJWeWsNPCFwzX18L6ev190FBbPobAbRStSWqhurjMD28O69u6GaYr/S3EE0ayfNSopHVnXMVHepP903Eti9jNLqV21Nn+VQZWyVFJam+hyNaxNjvUi4I6+oWrB0nSmcuJBw9S9vO+Te1hmp1ALW6juv1TRlZGxuFDLlYBgRYggMCBwIOhhsiA+UBAINwRcEG4I5qfnDrElYH0O8j1zGvTOBcspPwZj8ahuRRuQFqUh9G+hXcL3mv2a3m8N8DCcxK21kfbmA+E4V6fErdDyddUP4rdxMsK6wOGbePfl79sZ7oUjbKxfl8PSqbi6Akcm3MO5rjunaywdCt5GsaJUBXYvRIO8tepUp24EHMw5gnlJNYQRIU+yD5GvVo2srk1qfIEm1ZB2Nr39suzrKfH4XNYqbVEOem2vpC+h+yQcp6jJuAx+ca2DDR135W4gHiORjB6kjycUdmE5G2BR530wHxKff/AGtMll65rul/ySff/a0ygEr5L7RfL/SkbYW3xpWEyRZZ2LBYK06FjrTuWTcNkbFYXOuXw7bTPPSKmxHhrNUBI9bZyPvHhM2fDrdosjkrqS9i7PDbLxLZbkkkG2t1VSNe8+MzuBwb1qgSmtye4Aa3JPAe2b7oMQrtQOquC6gi9mAAYa8Cv5TSrsenSzeTpqtzrlUC443PjOPO8baZvjWRbHiyN7+0Ql5b7b6N1KVZgqMyMSVKi+h+aQOIncd0WqUqKVLEnL8YBY5Tfq3i3hCprYDg0U7m/vzh8OxuPfqhaGzqhQuEJVfSNrbjbQHU2vGYeiSwAFySFUcyTZfWRGTEaaPXf9MKBXBlvp1XYdaqAg9YmzWVuxcB5DD0qX0EVT1m12P4ryyXdLaozN2xxgvKg3HFTY94DfkfVAYPaK1HqoAQaTBWvxzLmuv2dd/VIWKc08Wn0a6spB+spAMp7ShfwgQaFtDDBgbi4III5g74LomWWiabG5pVGphuaWV6f+LW/tMsKySqpP5DEZifMqhUPJXXSm3VcGxP2Vh7jdjRsNJCz2O/8hoNSbwe2MaVVEUkPVcIDxVR51R9eSg69YlVtbFlmWitxcZ3twS4sh5FmUgjkDCmIizq2xKMo0X5lQb8wBs6jeLGxvx1jcFiTUpgt6QzI/Cz0yUf/JSe8SVgqNlA7v8ArqlDgKzeQxDroWq4monYGbKbdeVvGRELGssCtPzswNmHHq5Eco9K2dFf6Sq34lE4sYKDeVbmPCdg7RSEMX0tHxSff/a0ywWavpSPik+/+1pmcsnJPaL5f6ZXKmDInLQpWICdgGoFliCwhESrIyWgWWOCx5WdCxAplz0KwbNi8+mWmrMbA72GUXm9YAjneUnQyiBhs+XKzEhusqSL34i97dUuGqzhcRkUptnSwxaiR3ww5SkxexjnLhyHLLYi+VFCkFchNmvrv5zQFpHKkg5bZtbBiQCd+pGo4c5jkaEyjxWEZXTS6urIbC4uBmBsBoDZhfnaR+ivRJRjg6/JUl8oBvsxuqrfjvJltUpZSXf08pWyk5VTVjbdcm2/7I676PYmFyUgbWL+ee+5UeH5yzCm2LmmtJMMIFDXUnfcdfKAc6yHiqxGJw2nmt5ZCb2scgdT1+g03swJETY9a2L/APLhwW+/h6hot+cmdI6Pmo430atOpfqDZHH4WPhKbZoI2kVPzGxVvu1VoVx/kzzRbWo56Tp9JHHirW9doiH2OVTbu0kY0g5ylbg6Ecxu1g1r3pqTvKqT22F/XBYvGmlRJUE1ahyUwNfON/OPIKAzHqWQhCq41Ud3Y/FUR5FNcxYixqWv6RLBEt9i0NsXCuxNSoPPdixB+aBbIn9q2HbeVuyOjRBU1ahrFPQzWCqdQWVRoSbk3N+M02MxSYai1RzZVHHiT6KjmSdIQdAW18fk+Jp38rUBtYX8mDvqtyAFwOZkTHIKOBqW9FKDKB1BAq69ZN++d2ZhySXfV3859Ou4X+3d3RdLCFwhzAlc9EVLakUzUXOey3GQATBUMlGmv0aaKf7VAjwJKrL7PDfAKIyIK0UJkihIYrpOPi1+/wDtMzeWabpIPi1+/wDtMzhWTkntF8v9MM3uMyxAR9py07ImoYRFaOIiCwUTUNtOqsflj1WRoKkbjo3pg6Q6ie/O3tkoyt6MYnNh8v0GI7m88fmfCWiprPNZlU2dzE1oR1BpAV6PGTVpweIUEdvL9JXJWhk3ZV1KdlPYb9Wnv4zZBAN3vYAfpMHga5qIylrgGpTVuajzQev+JrNh7VFakCdKi+bVW+qvxHYd45iPw7q0V8SujJNUSn6Q18iLVI+RqJVPOyn4wfhLjvl3VXSV2NpBlIYXB0I5g6EeE29jIiLQwwO1Gcaj4MrX5lnKAjhbKkucSZn+iNcq70amlSkipTJOr0Rcq/aC2UjhYc5eYp+WsWKCyvWlmYAbh6hrBU6XlqnlNcgGSmOGXTM/axAt1KOZjNtO1Og2Rbk72LIiqvzszOdBwmWTaDkHyr1D9En4pLfRVFO4dcWc1DqWY4OfQ22K2jRw6lqlRFIF7FlDGw0AXNcmZHb22jinpeaPJIRUFNnsWYXK5ioNraaX4ysfE0FNxTS/PLc/ijH2gl/Rvz0EzyzN9EaI8Ol/TNG3TUUhb4O9+bOoXxUGGp9NqdRCtekURlKl1Jqpu3EKLi+mtpkxjlOm4HeN48J2nZTdT5p3j+OUiyy7h9GPY3+B25QrnLSqq7brXKtpr6JAPGSJ5w1GzDU81IPnKeYbep4y5pdN3RlSrQLKF86orAs2nymS27iQNby6GVPqUzwNdDZZpyVP/wApwn1/+DeyKXaolPpyKPpB8mv3v2mZ9lmi26Lov3v2mUREbkntF8v9OXldSBBZwrDZJwrO0VWByzuWEyRwpwMlg8seEhAs7l/7ipBsu+izedUHNVPgSP19U0qJMHQ2gaLCopGlxlJADqd69W4W7Je0el1ArfOUPEOrAg2vbjc9k4PGx05G0dvhJOWOvBeV8SEUsxAA1JOlhzvM5jtptX81LpTOhc6O4/4x80faNieAkPH7fo1HBYsygjKuQgA39M39M8r6DTS+st9kUkrIKinMDx434gjn1d8xSk+yNsIpbs5gcHZbAWAAAG4WAtOs7Yep8IS9xYVVA+Vpgi+n013g9o4y6TD2gMTRNvfqsf17olOO6DKSnaL6jVD0wym6sAQRxBAsZGrJKvoxiMhagd2tSnyCk+eg+6xvbk4l5jLKpY6AAk9g1nSxzUlZzZRcXRQ43Z92DglWUko4NmXffXiNdx36TuL2yUpFqhpggb2YqrEfZGpN+AkPam33FJnpUKmQf7rIQORdU3les2mOrYtqgD1axqWJKlrC1+K6CCWTSWwx6iftrb9WuLZaSi9wTZ7XtdgGU2bfrraVNCko0OXuYnTeNWG+Rqu0B81Se24gW8o245R1AfnKJSc+prSUeiLe6jlOGuvVK6ls4nebyR/TbCVtJdy1b9h7Ot+EGag4GMfBwDUrQ0hG6JqYj364ao17HiN3frKoMYelibSUTUWFl+iIpF+EiKSgWanbXoL979plKyS72wPMX736GVJE6XI/aL5f6eYzP/P6A5IvJwtp3JOzRQBCaRwWFNOdI6r24C2vjATcBWrKguxCjmfykGrtQnVB5o3lgf0j6zFvOKqCOvMw/uPmr64B6LMQS5uPo+cey50HhObxHFadkzqcPwmqm0R3BLZvjSeYCr26taFpsFG9rneM5Y9+pEc1Bd5uSOLEsfzsPCCrVbcJyW3J2zrKKiqQCtiddAe+afoBtWmgrCpUVAShAY21s2awvyA3TF4rEgbzLbodgWxD1AGCiyksdQDdrAL86F7LckdLdNnolTpZhlvaozfdR29dgJBrdNaB0C1CexQT3Br+qGwnQ+iPTzVeediFHYi29csUwVOkLUqaU/uqF9Y1iSaos2uolBhekXx1N1w9YBXGZmTKAj+a9yTyse4TdY7GKiktqLHSwOnE62AHWSBMdtXFIlNmqGy2N959LzRp2mVW1ekD4lQXOSlYfFcDY+k5OrHq3CTDkSRXlxNyQHpbttsQ9qbEIptcElSOJDCys27gbcGlD8Fubn37ZIfGLewF/fSC848bCM5tjqEVsh60lEetZRu1gloi/OFyAcol2WIeKx4CLO0H5e0FVxTcBBpDdEh6R5yM+GME2KqDgIJtoPfVY6TEckzpBEclWMbGA7xaCZuIjpFbdE3MJyRPLxQ0Sz0LaQ80dv6GVjLLXH+iO39DK4pNnI/aL5f6eaz/AN/QELHZIQJOke+7hvvO1aKaYLh6/VftMrq2MLmyqwAOpY2Xw4nt8IzaOOzt5NPR+c1m109EMP0nbWtfha3Vbq9s5PF8V/pA6/CcI/6kDTDgEkX11uf04TtQAbz7Ix65O7xMA9K51N/XOSl3Z1/+IFXxv0R3mVeJdidSfyHjLGqADz7JErDs7z+ktRVJFWyG9rb9289k9J6EbINCkWdSr1bE34KL5dBuJJma6H7HFfEXb0aQDabi17ICeAB17p6LfmdL38ecpzT7BhG9yW1br3SLi8YFUljlUAkkmwHaeA4dvCBrYgAEk6AXPv4eMzGPxDVbZvR0K09wUjXM3NvylMbkXKNAsXtlq1iFyrvUHhwzFTva3PdIBBY+cS3rkkgb2P6dsYa/0Rfrlq2VIKicXD89J0qogzmOpIAgK1dQNTCothcklQdq0GavVITbWQbrSNU20JYoCakWbPBPUtK7+sj3ERxob8u+NQjkS3rdcA1eRajHgYA4i2hjpUI5FkuJ52iCg7jYyAtaFWpxgoFkrI0UB8KMUlEPUsaNB2/oZCKSfixoO39JCqOACx3DjvHbpqewc5o5LKuEXy/04GZXKkMt79kpNubRupprfX0gozkgblOlgL8zC1sbUq6IpRRuzWuevKN3fArh1X0je+/2mX8RxkVsjfw/BNtORGwQIRVsAbblAAHVofXJQwZ4wquBuEd8InGc222u52VFLYC9C0jVaV95/SExGOy7+MrauIdt2g5mOkxG0gtaoqymxeOudITEgDebn34SvrVdbCXroUtmr6CbYSm1RKhC+Uy5WOi3TMcrHho2hm4xOKVVLEgjeLFdezzp4ulyQBx7hbdqeAmlwYFNcqa6C7m+p4lV4C0pyYrdjwkXOL2l5Rs7BkXcqMeXzzYm5PK+khmszbhYcz7JHRdb+kecI5txvFUVRZbHhQDvuYnqHsgHxAHHu5wLYkHcpPbGUSWOqm/Hw1gfgq8QTHktytOEMeMdC9ThoL9EeAjGRPe3XOVV65FqDrj7i2PqhOQkOrTXhpFV7YBwdOMahGdJPdGOc2+DYkTgeGhB6tYyVSb+ZDvePpGSgplh5WdkXyhnZA2evYo6DmTp4TL7UrLUqZbMcnEPYX5BRpLzbruKYCaFjYnkLHcb6GZ2lhgoAXTkBv8AEzFwHEaeFUF5Zl4fh9UtbHvUPE23aDfOA9XjqYWnh+JsB77+UdmHzRC2jp0CCcTOOt493tvMh4isToNBAk2RugVd0TedeHGVuJxjHcABJFey75U4zF38JoirKJNEfE1O+R6dMsQALnhbr5mTsDstqrec6ou8k6kj7KjW8vsJSp0hamt2I1dtCeHo8BGcqAokXBbGCAaXbizbhzsu4yYco3m/5QdbEX9Ju6DDsfRW3WdfVK78lnQkGoxGgsIBwPnN4Ry4Un0mMMlFF4CQYjKB80Xj9fow1TEKN0C+J6oQMazGAqsZyriDIVTEx1HyLY6vUMiPWO+8T4j2wZrR6K2NNc+qL4RzNogt/wBfy/WCemeXbIDcdUWDBtw3xK0ey3EIAam/Zu/6hF4evu3XjcnOPRJAj855Tsdm64pAHofT3bvwWhTfJnzVMls2X5jt37piR/qYALDDW/vPsnYpy+AinhVlWHJJKk/II/6kc6H+f8Rf/Y//AAf5fxFFN/px8Fjyz8jX/wBRL/7H+Z9kjv05vupW/u/iKKMoIR5JeSHU6U5vmf5RlLpEoPnUiRyDW8TaciharoJrdlgnTgKLLQAHLN/EC/TIn/b8G/iKKCkOpy8jqfTFR/s/5fxCjp3/AMP+X8RRQ6ETXLyNPTj/AIv8v4i/+bD6n/L+IootInqS8nD035UR+L+IF+mBP+36/wCIooyRPUl5AP0mJ+Z64Ftuk/N9cUUINbbGf1n7Pri/rH2fXFFCS2dG2fs+udbbf2PXFFIDUxp2x9n1zn9WH0PXFFIHUzp2x9j1zv8AWfs+uKKQlsd/W/sesxRRSE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" name="AutoShape 4" descr="data:image/jpeg;base64,/9j/4AAQSkZJRgABAQAAAQABAAD/2wCEAAkGBhQSEBUUExIWFRUVFxcVFRcXFhQUFxcXFBUXFBQUFxQXHCYfFxojGRUUHy8gIycpLCwsFR4xNTAqNSYsLCkBCQoKDgwOGA8PGikcHBwpKSkpKSkpKSkpKSkpKSkpKSkpKSkpKSkpKSkpKSkpKSkpKSkpKSkpLCksKSkpKSksKf/AABEIAOYA0QMBIgACEQEDEQH/xAAcAAABBQEBAQAAAAAAAAAAAAADAAIEBQYBBwj/xABEEAACAQIDBAUGDQMEAgMBAAABAgADEQQSIQUxQVEGYXGBkRMiMqHR8BQjM0JSU2JykrHBwuEVgqIHQ2Pxc5MWF+I0/8QAGgEAAgMBAQAAAAAAAAAAAAAAAQIAAwQFBv/EACkRAAICAQIFBQEAAwEAAAAAAAABAhEDEiEEBTFBURM0cZGxMiJCYST/2gAMAwEAAhEDEQA/ANF0iqFaakMR53AkfNOmhmd+Fv8AWP8Ajf2y+6UH4pfv/taZkGV8phF8Mm0ur7f9LsEkoBzjn+m/439sXw5/rH/G/tkYmJVJIUAkncB+vIdc6bhjS1NIuckSDjX+m/439sSYioxCq9QsToA7k/n7O2Kvskhbu+v0QPNvyvcEmVuGqAixAzDfe1zvsQeW490phLHltQS2FUotbI1WH6P12W712p33AMznv87KO6Nxew8Qq3p12qkfNJZGIHBSGIJ6pK6ObTL0irElk0vrdlI80nuB8JZHE6zg5c2THl3S+ihyaZihjnIBFR+rz37xqb3vznTjan1j/jf2w23lUYhst7nKzDgGIN7dVgPGQM09FhjHJBScV9GiMlXQkfDH+sf8b+2L4Y/1j/jf2yNmnA0t9GHhfRHJeCV8Mf6x/wAb+2dGNf6x/wAb+2Rby92B0RrYqzfJ0gfTbew/41tZu02HbK3DGlukK5xXUrjjH+sf/wBj+2TsFgMVVF6a1mHA3cA95InoWyeilDD6rTBbi9Tz28ToJaJi6ZNgwJ5BgT4XvM7lHtFfRV619EeZHo5jj8yr/wCz/wDcHU2HjVFzTr9zMd3Y09NrYvqkOriSTv8AftkteF9A9V+Dyr4a9/lH/G/hvnfhj/WP+N/bN1tXo5SrnMQUfdnXTszKdG75j9p7Cq0WClRULXK+TuzafONL0gDz3SxPG+sUWxyRfVEYYt9fjH/G/tjfhj/WP+N/bH1tm11tmw1Zb66pp4wLYdr2NN7/AHGI8RHrE+yLNUR/wx/rH/G/tiGLf6x/xv7YF1ymxFj16fnOx/Tx9kgpoOMU/wBY/wCN/bF8Kf6x/wAb+2BUzt4Hih4X0G0H+Ev9Y/439sUj54pPRh4X0TbwaPpWfik+/wDtaZUmanpd8kn3/wBrTJgzDyZf+VfL/TDidRHlre/Vf9Je7IwWSnnYee/qT5q941lHhsP5SolP6bBSeq929V/CbGuR3D1D/qJzLM01jQ8pMzO2qmYkA7vNv9piCx7ctvGVxOo6t3UOUk4970kb6bFv8WP6DwkG808BD/CyKVFxsHHBKtibCoMt+AINxfkLXHfL7GY1KK5nOp9Fbi7Hsvu65ii3v774s/vx6gTvi5uXxy5Ndge4eriGdizG5Op7+HZGh4IGdS97AXvuAuT4AXM6MUoqug2odmMery62Z0JxVbXyfklPGqbaXsWyel3adonoOw+h1DDAEL5Sppd3sxuPoDco7JTkzpfyI5mJ6L9FXqMKlSi5QaqpPk1cjW7sfOyDgANdeU9Kp4d7AZggAtZBbuDMNPCSAI4CY5Ny3ZW5NjGo3Fryrx2xkf0qam245QCP7gLjxlxEVvAAzBp1qN8paul/k2Pnr/46hOunzG5aHgZjUQ9rF6ZPOnf89Ja1MNeJaRWQlsrTsAn0q9S3JQiHszWuO6T8BsinRJNNAC3pNvZvvOdTDiEDSEtiIjSe31xGpBPXkolsbicElQWdFcfaAP5zN7e6D0nQtRTI44A2BHHTnNIuKEMDeRWiJtHimIwxpsVYWI9ptp3QU9F6dbA8pSNamPjKYLFfpqLkgddrnunnSsCARuOo7OE24p6luaYztCiitFLNw6jQ9MD8Sn3/ANrTI5prumJ+JT7/AO1pkDOZyf2q+X+mWHQs+joviqf93jka36zSbTFqb/cb8jMZhMUadRXXepv4fxcd81+1qwaixU3VkJHWCpt7Jm5jB+qpdixbmbxuHK4alcao2U9tnX9JWfx+U0+1ad6FXiAUrL2PZz68/jMwP49/GdHgJ3CgNUKOtEDO0aRdgq7zxO5QN7GbpSUVbIrbLno70Wq4tvN81B6VQ6qPsgbnPuZ6bsTorQwyjIl3tY1G1c9dz6PdMBs7pDXpWSlWYIosAVQi3bYa98uKfTTEDeaZHXT9d1YTlz4jWx/Tkb1RHXnn+J6ZV187OgsPRyKFbmL3uLjcZqtkdKKGJNkfz7XyMCrcTop9Lcd190SMk+gssbRZOXv5oW1tSxYG/KwWBqV6wAtSVzrcK9uy2YAHTrElFo4RyogrtQCwcPTJNvOXTlbOAV9Yk4Pf2zoMiPs5SbrdCOKHLe/NRoe8QBJkFWrBLE6Am17br7oygrgkNYjgw0PYV9kLWphhYi4IsRzHKElDrRhEqziThjlqXNG4CVN+TQ2Wofo8A2vXLgEEAwWGiM8A0lVlkWpHTAAZo+hi7aHdBtBtCRFrmuNPfqnkfSDZ/kMVWp5bKHLqPsVPOFuw3E9Pw2ItoZmv9QdmZkTEL8zzH+6x809zE+MaD0yGWxhLdZihMg5fnFNmpEsvemR+JT7/AO1pjy02HTL5FPv/ALWmPac3k3tV8v8ARI9DgMtdkbWCr5NyMupQn5pO9TyUypBnMs6WbDHLGmOpUbjB0BkUHcoai9/o7lv3FTeYqvhyjsh3oSp7v4KnvEs9j7caj5rLnpnevzgOSk7+w+qF6QCnUC16Thr2p1AbBgwvlYqdTxueoTmcNCfD5GpLZjdSl3Dnc2A4k8BLWjhMi5d7NYuev6PYOUHsjCf7p7Kf7nt6pYqtrnnuh4nPrelGnFjpWxqKFFhCGoEFzB5pCxdTObcBMq3LpNJA6lc1G1Pm8B+plr0ZxCtjqCA2sxa+43VSct+Rva0oMbiQgyjed9uUZhKG4kkG4IINiLbrHhLkkjO3ex7QdoeQcl/kz6R+g1vSPJDu6j2y2FUb+Hq8Zi+h+1hXomk75qlO4N/Semxsrcb8j3c5KXDV8PpQyVKROtGqTZQeFKp80cQrXEt6mVqnRq88feZXD1C7EU6lTDVbXNIlaiffVWBDLwupGu8DfJFHbVWg1sUqlCQq1qasFUnS1ZCfi/vAkdkBKNBOq9429/06/fSRqhIOkJOhLamCLHUHeDuPO44yp/oBp/8A89RqVvmavSI4jybHze1bdhlph6wYQimBkK7B7RLMadRMlQAm17qw0GdG+cPWCbGGqr4d05j6KPYOqm97ZgGtYcL7jKt8GaZvTZk6gxZTyujXHhaGKITHSCZYGhtS7BXWxOgYG6kgXsQTdO/Trk11jWSqIjCHAFRSjgMpBVgdxBtcW990Yyzi6QkM3/8AXafWH8MU1vwjrnYbZDzvpn8in3/2tMhaa/pp8in/AJP2tMgRK+Te0Xy/0SPQQnCZ0CKdcY5acanmIAFyxAHew1itDYQ/GKeVyO3KZVm/hjQ6luKyqMo3AWHYJ3ykpWxvnWh2xfXOE0b9ZNq19JFarYE8pXNiyXtH4yv5luu0siitysDhqZdyx7fX7JMrVdcoEi4V8o9cJh21Ln3vHFLTDYtqLK1NsrrfKw09IecDzH6iesbIxYxFCnVAtmGo5NuZe4gzxgVLnq9z/HfNz/p/0gFNvg7nSo16Z4ByACvYTrJFtCZI2tja4nZqVFyuuYaEcwRuYEag9cEMHvUsXUjLZwG04gm1yOoyygSstSM1tFfsg+QbyBPm2JoX3hQbGiTxK3BB4hhyljU1kevUU1FU6OL1F7ASpA8de0QxeRB6gqVXK/UZLdrayHXWSQ2ZQeqDuEbiqXlE802ZdUPJrWHaNbd8j0Ky1UzWsQSrDirA2ZT2H8weMPSextKjalY4bFJUJtRrnyVS40Wra9J+xgMp61WToAkYjCb+PUd3ZaRPhpo2z/J3yknemY2U9anzey5lxVWV20MIHpupF8ystu0WHrhruElsnv1gm/6RmWRujmL8thKLk3JQBjxzJ5jA94k9qcbsADkihMsUhDz/AKY/Ip9/9rTIkWmv6YfIp9/9rTIndF5L7VfL/RE6ORTtpwidehrGkTjVMpU9dvEERxjXp3FuB/7B8Yk46otEUqZUYivZ+VpKbE6b/ftkPaFIg67/AFeMFTq3HXy5zjuFOmatQehU87338oatU3dQ9crhUt78Yd6kBOxMRyR3R9StYASJQrae/uIjUudZCJk+lVh6eMIZWB1UhhbfdSG/aJWeWsNPCFwzX18L6ev190FBbPobAbRStSWqhurjMD28O69u6GaYr/S3EE0ayfNSopHVnXMVHepP903Eti9jNLqV21Nn+VQZWyVFJam+hyNaxNjvUi4I6+oWrB0nSmcuJBw9S9vO+Te1hmp1ALW6juv1TRlZGxuFDLlYBgRYggMCBwIOhhsiA+UBAINwRcEG4I5qfnDrElYH0O8j1zGvTOBcspPwZj8ahuRRuQFqUh9G+hXcL3mv2a3m8N8DCcxK21kfbmA+E4V6fErdDyddUP4rdxMsK6wOGbePfl79sZ7oUjbKxfl8PSqbi6Akcm3MO5rjunaywdCt5GsaJUBXYvRIO8tepUp24EHMw5gnlJNYQRIU+yD5GvVo2srk1qfIEm1ZB2Nr39suzrKfH4XNYqbVEOem2vpC+h+yQcp6jJuAx+ca2DDR135W4gHiORjB6kjycUdmE5G2BR530wHxKff/AGtMll65rul/ySff/a0ygEr5L7RfL/SkbYW3xpWEyRZZ2LBYK06FjrTuWTcNkbFYXOuXw7bTPPSKmxHhrNUBI9bZyPvHhM2fDrdosjkrqS9i7PDbLxLZbkkkG2t1VSNe8+MzuBwb1qgSmtye4Aa3JPAe2b7oMQrtQOquC6gi9mAAYa8Cv5TSrsenSzeTpqtzrlUC443PjOPO8baZvjWRbHiyN7+0Ql5b7b6N1KVZgqMyMSVKi+h+aQOIncd0WqUqKVLEnL8YBY5Tfq3i3hCprYDg0U7m/vzh8OxuPfqhaGzqhQuEJVfSNrbjbQHU2vGYeiSwAFySFUcyTZfWRGTEaaPXf9MKBXBlvp1XYdaqAg9YmzWVuxcB5DD0qX0EVT1m12P4ryyXdLaozN2xxgvKg3HFTY94DfkfVAYPaK1HqoAQaTBWvxzLmuv2dd/VIWKc08Wn0a6spB+spAMp7ShfwgQaFtDDBgbi4III5g74LomWWiabG5pVGphuaWV6f+LW/tMsKySqpP5DEZifMqhUPJXXSm3VcGxP2Vh7jdjRsNJCz2O/8hoNSbwe2MaVVEUkPVcIDxVR51R9eSg69YlVtbFlmWitxcZ3twS4sh5FmUgjkDCmIizq2xKMo0X5lQb8wBs6jeLGxvx1jcFiTUpgt6QzI/Cz0yUf/JSe8SVgqNlA7v8ArqlDgKzeQxDroWq4monYGbKbdeVvGRELGssCtPzswNmHHq5Eco9K2dFf6Sq34lE4sYKDeVbmPCdg7RSEMX0tHxSff/a0ywWavpSPik+/+1pmcsnJPaL5f6ZXKmDInLQpWICdgGoFliCwhESrIyWgWWOCx5WdCxAplz0KwbNi8+mWmrMbA72GUXm9YAjneUnQyiBhs+XKzEhusqSL34i97dUuGqzhcRkUptnSwxaiR3ww5SkxexjnLhyHLLYi+VFCkFchNmvrv5zQFpHKkg5bZtbBiQCd+pGo4c5jkaEyjxWEZXTS6urIbC4uBmBsBoDZhfnaR+ivRJRjg6/JUl8oBvsxuqrfjvJltUpZSXf08pWyk5VTVjbdcm2/7I676PYmFyUgbWL+ee+5UeH5yzCm2LmmtJMMIFDXUnfcdfKAc6yHiqxGJw2nmt5ZCb2scgdT1+g03swJETY9a2L/APLhwW+/h6hot+cmdI6Pmo430atOpfqDZHH4WPhKbZoI2kVPzGxVvu1VoVx/kzzRbWo56Tp9JHHirW9doiH2OVTbu0kY0g5ylbg6Ecxu1g1r3pqTvKqT22F/XBYvGmlRJUE1ahyUwNfON/OPIKAzHqWQhCq41Ud3Y/FUR5FNcxYixqWv6RLBEt9i0NsXCuxNSoPPdixB+aBbIn9q2HbeVuyOjRBU1ahrFPQzWCqdQWVRoSbk3N+M02MxSYai1RzZVHHiT6KjmSdIQdAW18fk+Jp38rUBtYX8mDvqtyAFwOZkTHIKOBqW9FKDKB1BAq69ZN++d2ZhySXfV3859Ou4X+3d3RdLCFwhzAlc9EVLakUzUXOey3GQATBUMlGmv0aaKf7VAjwJKrL7PDfAKIyIK0UJkihIYrpOPi1+/wDtMzeWabpIPi1+/wDtMzhWTkntF8v9MM3uMyxAR9py07ImoYRFaOIiCwUTUNtOqsflj1WRoKkbjo3pg6Q6ie/O3tkoyt6MYnNh8v0GI7m88fmfCWiprPNZlU2dzE1oR1BpAV6PGTVpweIUEdvL9JXJWhk3ZV1KdlPYb9Wnv4zZBAN3vYAfpMHga5qIylrgGpTVuajzQev+JrNh7VFakCdKi+bVW+qvxHYd45iPw7q0V8SujJNUSn6Q18iLVI+RqJVPOyn4wfhLjvl3VXSV2NpBlIYXB0I5g6EeE29jIiLQwwO1Gcaj4MrX5lnKAjhbKkucSZn+iNcq70amlSkipTJOr0Rcq/aC2UjhYc5eYp+WsWKCyvWlmYAbh6hrBU6XlqnlNcgGSmOGXTM/axAt1KOZjNtO1Og2Rbk72LIiqvzszOdBwmWTaDkHyr1D9En4pLfRVFO4dcWc1DqWY4OfQ22K2jRw6lqlRFIF7FlDGw0AXNcmZHb22jinpeaPJIRUFNnsWYXK5ioNraaX4ysfE0FNxTS/PLc/ijH2gl/Rvz0EzyzN9EaI8Ol/TNG3TUUhb4O9+bOoXxUGGp9NqdRCtekURlKl1Jqpu3EKLi+mtpkxjlOm4HeN48J2nZTdT5p3j+OUiyy7h9GPY3+B25QrnLSqq7brXKtpr6JAPGSJ5w1GzDU81IPnKeYbep4y5pdN3RlSrQLKF86orAs2nymS27iQNby6GVPqUzwNdDZZpyVP/wApwn1/+DeyKXaolPpyKPpB8mv3v2mZ9lmi26Lov3v2mUREbkntF8v9OXldSBBZwrDZJwrO0VWByzuWEyRwpwMlg8seEhAs7l/7ipBsu+izedUHNVPgSP19U0qJMHQ2gaLCopGlxlJADqd69W4W7Je0el1ArfOUPEOrAg2vbjc9k4PGx05G0dvhJOWOvBeV8SEUsxAA1JOlhzvM5jtptX81LpTOhc6O4/4x80faNieAkPH7fo1HBYsygjKuQgA39M39M8r6DTS+st9kUkrIKinMDx434gjn1d8xSk+yNsIpbs5gcHZbAWAAAG4WAtOs7Yep8IS9xYVVA+Vpgi+n013g9o4y6TD2gMTRNvfqsf17olOO6DKSnaL6jVD0wym6sAQRxBAsZGrJKvoxiMhagd2tSnyCk+eg+6xvbk4l5jLKpY6AAk9g1nSxzUlZzZRcXRQ43Z92DglWUko4NmXffXiNdx36TuL2yUpFqhpggb2YqrEfZGpN+AkPam33FJnpUKmQf7rIQORdU3les2mOrYtqgD1axqWJKlrC1+K6CCWTSWwx6iftrb9WuLZaSi9wTZ7XtdgGU2bfrraVNCko0OXuYnTeNWG+Rqu0B81Se24gW8o245R1AfnKJSc+prSUeiLe6jlOGuvVK6ls4nebyR/TbCVtJdy1b9h7Ot+EGag4GMfBwDUrQ0hG6JqYj364ao17HiN3frKoMYelibSUTUWFl+iIpF+EiKSgWanbXoL979plKyS72wPMX736GVJE6XI/aL5f6eYzP/P6A5IvJwtp3JOzRQBCaRwWFNOdI6r24C2vjATcBWrKguxCjmfykGrtQnVB5o3lgf0j6zFvOKqCOvMw/uPmr64B6LMQS5uPo+cey50HhObxHFadkzqcPwmqm0R3BLZvjSeYCr26taFpsFG9rneM5Y9+pEc1Bd5uSOLEsfzsPCCrVbcJyW3J2zrKKiqQCtiddAe+afoBtWmgrCpUVAShAY21s2awvyA3TF4rEgbzLbodgWxD1AGCiyksdQDdrAL86F7LckdLdNnolTpZhlvaozfdR29dgJBrdNaB0C1CexQT3Br+qGwnQ+iPTzVeediFHYi29csUwVOkLUqaU/uqF9Y1iSaos2uolBhekXx1N1w9YBXGZmTKAj+a9yTyse4TdY7GKiktqLHSwOnE62AHWSBMdtXFIlNmqGy2N959LzRp2mVW1ekD4lQXOSlYfFcDY+k5OrHq3CTDkSRXlxNyQHpbttsQ9qbEIptcElSOJDCys27gbcGlD8Fubn37ZIfGLewF/fSC848bCM5tjqEVsh60lEetZRu1gloi/OFyAcol2WIeKx4CLO0H5e0FVxTcBBpDdEh6R5yM+GME2KqDgIJtoPfVY6TEckzpBEclWMbGA7xaCZuIjpFbdE3MJyRPLxQ0Sz0LaQ80dv6GVjLLXH+iO39DK4pNnI/aL5f6eaz/AN/QELHZIQJOke+7hvvO1aKaYLh6/VftMrq2MLmyqwAOpY2Xw4nt8IzaOOzt5NPR+c1m109EMP0nbWtfha3Vbq9s5PF8V/pA6/CcI/6kDTDgEkX11uf04TtQAbz7Ix65O7xMA9K51N/XOSl3Z1/+IFXxv0R3mVeJdidSfyHjLGqADz7JErDs7z+ktRVJFWyG9rb9289k9J6EbINCkWdSr1bE34KL5dBuJJma6H7HFfEXb0aQDabi17ICeAB17p6LfmdL38ecpzT7BhG9yW1br3SLi8YFUljlUAkkmwHaeA4dvCBrYgAEk6AXPv4eMzGPxDVbZvR0K09wUjXM3NvylMbkXKNAsXtlq1iFyrvUHhwzFTva3PdIBBY+cS3rkkgb2P6dsYa/0Rfrlq2VIKicXD89J0qogzmOpIAgK1dQNTCothcklQdq0GavVITbWQbrSNU20JYoCakWbPBPUtK7+sj3ERxob8u+NQjkS3rdcA1eRajHgYA4i2hjpUI5FkuJ52iCg7jYyAtaFWpxgoFkrI0UB8KMUlEPUsaNB2/oZCKSfixoO39JCqOACx3DjvHbpqewc5o5LKuEXy/04GZXKkMt79kpNubRupprfX0gozkgblOlgL8zC1sbUq6IpRRuzWuevKN3fArh1X0je+/2mX8RxkVsjfw/BNtORGwQIRVsAbblAAHVofXJQwZ4wquBuEd8InGc222u52VFLYC9C0jVaV95/SExGOy7+MrauIdt2g5mOkxG0gtaoqymxeOudITEgDebn34SvrVdbCXroUtmr6CbYSm1RKhC+Uy5WOi3TMcrHho2hm4xOKVVLEgjeLFdezzp4ulyQBx7hbdqeAmlwYFNcqa6C7m+p4lV4C0pyYrdjwkXOL2l5Rs7BkXcqMeXzzYm5PK+khmszbhYcz7JHRdb+kecI5txvFUVRZbHhQDvuYnqHsgHxAHHu5wLYkHcpPbGUSWOqm/Hw1gfgq8QTHktytOEMeMdC9ThoL9EeAjGRPe3XOVV65FqDrj7i2PqhOQkOrTXhpFV7YBwdOMahGdJPdGOc2+DYkTgeGhB6tYyVSb+ZDvePpGSgplh5WdkXyhnZA2evYo6DmTp4TL7UrLUqZbMcnEPYX5BRpLzbruKYCaFjYnkLHcb6GZ2lhgoAXTkBv8AEzFwHEaeFUF5Zl4fh9UtbHvUPE23aDfOA9XjqYWnh+JsB77+UdmHzRC2jp0CCcTOOt493tvMh4isToNBAk2RugVd0TedeHGVuJxjHcABJFey75U4zF38JoirKJNEfE1O+R6dMsQALnhbr5mTsDstqrec6ou8k6kj7KjW8vsJSp0hamt2I1dtCeHo8BGcqAokXBbGCAaXbizbhzsu4yYco3m/5QdbEX9Ju6DDsfRW3WdfVK78lnQkGoxGgsIBwPnN4Ry4Un0mMMlFF4CQYjKB80Xj9fow1TEKN0C+J6oQMazGAqsZyriDIVTEx1HyLY6vUMiPWO+8T4j2wZrR6K2NNc+qL4RzNogt/wBfy/WCemeXbIDcdUWDBtw3xK0ey3EIAam/Zu/6hF4evu3XjcnOPRJAj855Tsdm64pAHofT3bvwWhTfJnzVMls2X5jt37piR/qYALDDW/vPsnYpy+AinhVlWHJJKk/II/6kc6H+f8Rf/Y//AAf5fxFFN/px8Fjyz8jX/wBRL/7H+Z9kjv05vupW/u/iKKMoIR5JeSHU6U5vmf5RlLpEoPnUiRyDW8TaciharoJrdlgnTgKLLQAHLN/EC/TIn/b8G/iKKCkOpy8jqfTFR/s/5fxCjp3/AMP+X8RRQ6ETXLyNPTj/AIv8v4i/+bD6n/L+IootInqS8nD035UR+L+IF+mBP+36/wCIooyRPUl5AP0mJ+Z64Ftuk/N9cUUINbbGf1n7Pri/rH2fXFFCS2dG2fs+udbbf2PXFFIDUxp2x9n1zn9WH0PXFFIHUzp2x9j1zv8AWfs+uKKQlsd/W/sesxRRSEs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4" name="AutoShape 6" descr="data:image/jpeg;base64,/9j/4AAQSkZJRgABAQAAAQABAAD/2wCEAAkGBhQSEBUUExIWFRUVFxcVFRcXFhQUFxcXFBUXFBQUFxQXHCYfFxojGRUUHy8gIycpLCwsFR4xNTAqNSYsLCkBCQoKDgwOGA8PGikcHBwpKSkpKSkpKSkpKSkpKSkpKSkpKSkpKSkpKSkpKSkpKSkpKSkpKSkpLCksKSkpKSksKf/AABEIAOYA0QMBIgACEQEDEQH/xAAcAAABBQEBAQAAAAAAAAAAAAADAAIEBQYBBwj/xABEEAACAQIDBAUGDQMEAgMBAAABAgADEQQSIQUxQVEGYXGBkRMiMqHR8BQjM0JSU2JykrHBwuEVgqIHQ2Pxc5MWF+I0/8QAGgEAAgMBAQAAAAAAAAAAAAAAAQIAAwQFBv/EACkRAAICAQIFBQEAAwEAAAAAAAABAhEDEiEEBTFBURM0cZGxMiJCYST/2gAMAwEAAhEDEQA/ANF0iqFaakMR53AkfNOmhmd+Fv8AWP8Ajf2y+6UH4pfv/taZkGV8phF8Mm0ur7f9LsEkoBzjn+m/439sXw5/rH/G/tkYmJVJIUAkncB+vIdc6bhjS1NIuckSDjX+m/439sSYioxCq9QsToA7k/n7O2Kvskhbu+v0QPNvyvcEmVuGqAixAzDfe1zvsQeW490phLHltQS2FUotbI1WH6P12W712p33AMznv87KO6Nxew8Qq3p12qkfNJZGIHBSGIJ6pK6ObTL0irElk0vrdlI80nuB8JZHE6zg5c2THl3S+ihyaZihjnIBFR+rz37xqb3vznTjan1j/jf2w23lUYhst7nKzDgGIN7dVgPGQM09FhjHJBScV9GiMlXQkfDH+sf8b+2L4Y/1j/jf2yNmnA0t9GHhfRHJeCV8Mf6x/wAb+2dGNf6x/wAb+2Rby92B0RrYqzfJ0gfTbew/41tZu02HbK3DGlukK5xXUrjjH+sf/wBj+2TsFgMVVF6a1mHA3cA95InoWyeilDD6rTBbi9Tz28ToJaJi6ZNgwJ5BgT4XvM7lHtFfRV619EeZHo5jj8yr/wCz/wDcHU2HjVFzTr9zMd3Y09NrYvqkOriSTv8AftkteF9A9V+Dyr4a9/lH/G/hvnfhj/WP+N/bN1tXo5SrnMQUfdnXTszKdG75j9p7Cq0WClRULXK+TuzafONL0gDz3SxPG+sUWxyRfVEYYt9fjH/G/tjfhj/WP+N/bH1tm11tmw1Zb66pp4wLYdr2NN7/AHGI8RHrE+yLNUR/wx/rH/G/tiGLf6x/xv7YF1ymxFj16fnOx/Tx9kgpoOMU/wBY/wCN/bF8Kf6x/wAb+2BUzt4Hih4X0G0H+Ev9Y/439sUj54pPRh4X0TbwaPpWfik+/wDtaZUmanpd8kn3/wBrTJgzDyZf+VfL/TDidRHlre/Vf9Je7IwWSnnYee/qT5q941lHhsP5SolP6bBSeq929V/CbGuR3D1D/qJzLM01jQ8pMzO2qmYkA7vNv9piCx7ctvGVxOo6t3UOUk4970kb6bFv8WP6DwkG808BD/CyKVFxsHHBKtibCoMt+AINxfkLXHfL7GY1KK5nOp9Fbi7Hsvu65ii3v774s/vx6gTvi5uXxy5Ndge4eriGdizG5Op7+HZGh4IGdS97AXvuAuT4AXM6MUoqug2odmMery62Z0JxVbXyfklPGqbaXsWyel3adonoOw+h1DDAEL5Sppd3sxuPoDco7JTkzpfyI5mJ6L9FXqMKlSi5QaqpPk1cjW7sfOyDgANdeU9Kp4d7AZggAtZBbuDMNPCSAI4CY5Ny3ZW5NjGo3Fryrx2xkf0qam245QCP7gLjxlxEVvAAzBp1qN8paul/k2Pnr/46hOunzG5aHgZjUQ9rF6ZPOnf89Ja1MNeJaRWQlsrTsAn0q9S3JQiHszWuO6T8BsinRJNNAC3pNvZvvOdTDiEDSEtiIjSe31xGpBPXkolsbicElQWdFcfaAP5zN7e6D0nQtRTI44A2BHHTnNIuKEMDeRWiJtHimIwxpsVYWI9ptp3QU9F6dbA8pSNamPjKYLFfpqLkgddrnunnSsCARuOo7OE24p6luaYztCiitFLNw6jQ9MD8Sn3/ANrTI5prumJ+JT7/AO1pkDOZyf2q+X+mWHQs+joviqf93jka36zSbTFqb/cb8jMZhMUadRXXepv4fxcd81+1qwaixU3VkJHWCpt7Jm5jB+qpdixbmbxuHK4alcao2U9tnX9JWfx+U0+1ad6FXiAUrL2PZz68/jMwP49/GdHgJ3CgNUKOtEDO0aRdgq7zxO5QN7GbpSUVbIrbLno70Wq4tvN81B6VQ6qPsgbnPuZ6bsTorQwyjIl3tY1G1c9dz6PdMBs7pDXpWSlWYIosAVQi3bYa98uKfTTEDeaZHXT9d1YTlz4jWx/Tkb1RHXnn+J6ZV187OgsPRyKFbmL3uLjcZqtkdKKGJNkfz7XyMCrcTop9Lcd190SMk+gssbRZOXv5oW1tSxYG/KwWBqV6wAtSVzrcK9uy2YAHTrElFo4RyogrtQCwcPTJNvOXTlbOAV9Yk4Pf2zoMiPs5SbrdCOKHLe/NRoe8QBJkFWrBLE6Am17br7oygrgkNYjgw0PYV9kLWphhYi4IsRzHKElDrRhEqziThjlqXNG4CVN+TQ2Wofo8A2vXLgEEAwWGiM8A0lVlkWpHTAAZo+hi7aHdBtBtCRFrmuNPfqnkfSDZ/kMVWp5bKHLqPsVPOFuw3E9Pw2ItoZmv9QdmZkTEL8zzH+6x809zE+MaD0yGWxhLdZihMg5fnFNmpEsvemR+JT7/AO1pjy02HTL5FPv/ALWmPac3k3tV8v8ARI9DgMtdkbWCr5NyMupQn5pO9TyUypBnMs6WbDHLGmOpUbjB0BkUHcoai9/o7lv3FTeYqvhyjsh3oSp7v4KnvEs9j7caj5rLnpnevzgOSk7+w+qF6QCnUC16Thr2p1AbBgwvlYqdTxueoTmcNCfD5GpLZjdSl3Dnc2A4k8BLWjhMi5d7NYuev6PYOUHsjCf7p7Kf7nt6pYqtrnnuh4nPrelGnFjpWxqKFFhCGoEFzB5pCxdTObcBMq3LpNJA6lc1G1Pm8B+plr0ZxCtjqCA2sxa+43VSct+Rva0oMbiQgyjed9uUZhKG4kkG4IINiLbrHhLkkjO3ex7QdoeQcl/kz6R+g1vSPJDu6j2y2FUb+Hq8Zi+h+1hXomk75qlO4N/Semxsrcb8j3c5KXDV8PpQyVKROtGqTZQeFKp80cQrXEt6mVqnRq88feZXD1C7EU6lTDVbXNIlaiffVWBDLwupGu8DfJFHbVWg1sUqlCQq1qasFUnS1ZCfi/vAkdkBKNBOq9429/06/fSRqhIOkJOhLamCLHUHeDuPO44yp/oBp/8A89RqVvmavSI4jybHze1bdhlph6wYQimBkK7B7RLMadRMlQAm17qw0GdG+cPWCbGGqr4d05j6KPYOqm97ZgGtYcL7jKt8GaZvTZk6gxZTyujXHhaGKITHSCZYGhtS7BXWxOgYG6kgXsQTdO/Trk11jWSqIjCHAFRSjgMpBVgdxBtcW990Yyzi6QkM3/8AXafWH8MU1vwjrnYbZDzvpn8in3/2tMhaa/pp8in/AJP2tMgRK+Te0Xy/0SPQQnCZ0CKdcY5acanmIAFyxAHew1itDYQ/GKeVyO3KZVm/hjQ6luKyqMo3AWHYJ3ykpWxvnWh2xfXOE0b9ZNq19JFarYE8pXNiyXtH4yv5luu0siitysDhqZdyx7fX7JMrVdcoEi4V8o9cJh21Ln3vHFLTDYtqLK1NsrrfKw09IecDzH6iesbIxYxFCnVAtmGo5NuZe4gzxgVLnq9z/HfNz/p/0gFNvg7nSo16Z4ByACvYTrJFtCZI2tja4nZqVFyuuYaEcwRuYEag9cEMHvUsXUjLZwG04gm1yOoyygSstSM1tFfsg+QbyBPm2JoX3hQbGiTxK3BB4hhyljU1kevUU1FU6OL1F7ASpA8de0QxeRB6gqVXK/UZLdrayHXWSQ2ZQeqDuEbiqXlE802ZdUPJrWHaNbd8j0Ky1UzWsQSrDirA2ZT2H8weMPSextKjalY4bFJUJtRrnyVS40Wra9J+xgMp61WToAkYjCb+PUd3ZaRPhpo2z/J3yknemY2U9anzey5lxVWV20MIHpupF8ystu0WHrhruElsnv1gm/6RmWRujmL8thKLk3JQBjxzJ5jA94k9qcbsADkihMsUhDz/AKY/Ip9/9rTIkWmv6YfIp9/9rTIndF5L7VfL/RE6ORTtpwidehrGkTjVMpU9dvEERxjXp3FuB/7B8Yk46otEUqZUYivZ+VpKbE6b/ftkPaFIg67/AFeMFTq3HXy5zjuFOmatQehU87338oatU3dQ9crhUt78Yd6kBOxMRyR3R9StYASJQrae/uIjUudZCJk+lVh6eMIZWB1UhhbfdSG/aJWeWsNPCFwzX18L6ev190FBbPobAbRStSWqhurjMD28O69u6GaYr/S3EE0ayfNSopHVnXMVHepP903Eti9jNLqV21Nn+VQZWyVFJam+hyNaxNjvUi4I6+oWrB0nSmcuJBw9S9vO+Te1hmp1ALW6juv1TRlZGxuFDLlYBgRYggMCBwIOhhsiA+UBAINwRcEG4I5qfnDrElYH0O8j1zGvTOBcspPwZj8ahuRRuQFqUh9G+hXcL3mv2a3m8N8DCcxK21kfbmA+E4V6fErdDyddUP4rdxMsK6wOGbePfl79sZ7oUjbKxfl8PSqbi6Akcm3MO5rjunaywdCt5GsaJUBXYvRIO8tepUp24EHMw5gnlJNYQRIU+yD5GvVo2srk1qfIEm1ZB2Nr39suzrKfH4XNYqbVEOem2vpC+h+yQcp6jJuAx+ca2DDR135W4gHiORjB6kjycUdmE5G2BR530wHxKff/AGtMll65rul/ySff/a0ygEr5L7RfL/SkbYW3xpWEyRZZ2LBYK06FjrTuWTcNkbFYXOuXw7bTPPSKmxHhrNUBI9bZyPvHhM2fDrdosjkrqS9i7PDbLxLZbkkkG2t1VSNe8+MzuBwb1qgSmtye4Aa3JPAe2b7oMQrtQOquC6gi9mAAYa8Cv5TSrsenSzeTpqtzrlUC443PjOPO8baZvjWRbHiyN7+0Ql5b7b6N1KVZgqMyMSVKi+h+aQOIncd0WqUqKVLEnL8YBY5Tfq3i3hCprYDg0U7m/vzh8OxuPfqhaGzqhQuEJVfSNrbjbQHU2vGYeiSwAFySFUcyTZfWRGTEaaPXf9MKBXBlvp1XYdaqAg9YmzWVuxcB5DD0qX0EVT1m12P4ryyXdLaozN2xxgvKg3HFTY94DfkfVAYPaK1HqoAQaTBWvxzLmuv2dd/VIWKc08Wn0a6spB+spAMp7ShfwgQaFtDDBgbi4III5g74LomWWiabG5pVGphuaWV6f+LW/tMsKySqpP5DEZifMqhUPJXXSm3VcGxP2Vh7jdjRsNJCz2O/8hoNSbwe2MaVVEUkPVcIDxVR51R9eSg69YlVtbFlmWitxcZ3twS4sh5FmUgjkDCmIizq2xKMo0X5lQb8wBs6jeLGxvx1jcFiTUpgt6QzI/Cz0yUf/JSe8SVgqNlA7v8ArqlDgKzeQxDroWq4monYGbKbdeVvGRELGssCtPzswNmHHq5Eco9K2dFf6Sq34lE4sYKDeVbmPCdg7RSEMX0tHxSff/a0ywWavpSPik+/+1pmcsnJPaL5f6ZXKmDInLQpWICdgGoFliCwhESrIyWgWWOCx5WdCxAplz0KwbNi8+mWmrMbA72GUXm9YAjneUnQyiBhs+XKzEhusqSL34i97dUuGqzhcRkUptnSwxaiR3ww5SkxexjnLhyHLLYi+VFCkFchNmvrv5zQFpHKkg5bZtbBiQCd+pGo4c5jkaEyjxWEZXTS6urIbC4uBmBsBoDZhfnaR+ivRJRjg6/JUl8oBvsxuqrfjvJltUpZSXf08pWyk5VTVjbdcm2/7I676PYmFyUgbWL+ee+5UeH5yzCm2LmmtJMMIFDXUnfcdfKAc6yHiqxGJw2nmt5ZCb2scgdT1+g03swJETY9a2L/APLhwW+/h6hot+cmdI6Pmo430atOpfqDZHH4WPhKbZoI2kVPzGxVvu1VoVx/kzzRbWo56Tp9JHHirW9doiH2OVTbu0kY0g5ylbg6Ecxu1g1r3pqTvKqT22F/XBYvGmlRJUE1ahyUwNfON/OPIKAzHqWQhCq41Ud3Y/FUR5FNcxYixqWv6RLBEt9i0NsXCuxNSoPPdixB+aBbIn9q2HbeVuyOjRBU1ahrFPQzWCqdQWVRoSbk3N+M02MxSYai1RzZVHHiT6KjmSdIQdAW18fk+Jp38rUBtYX8mDvqtyAFwOZkTHIKOBqW9FKDKB1BAq69ZN++d2ZhySXfV3859Ou4X+3d3RdLCFwhzAlc9EVLakUzUXOey3GQATBUMlGmv0aaKf7VAjwJKrL7PDfAKIyIK0UJkihIYrpOPi1+/wDtMzeWabpIPi1+/wDtMzhWTkntF8v9MM3uMyxAR9py07ImoYRFaOIiCwUTUNtOqsflj1WRoKkbjo3pg6Q6ie/O3tkoyt6MYnNh8v0GI7m88fmfCWiprPNZlU2dzE1oR1BpAV6PGTVpweIUEdvL9JXJWhk3ZV1KdlPYb9Wnv4zZBAN3vYAfpMHga5qIylrgGpTVuajzQev+JrNh7VFakCdKi+bVW+qvxHYd45iPw7q0V8SujJNUSn6Q18iLVI+RqJVPOyn4wfhLjvl3VXSV2NpBlIYXB0I5g6EeE29jIiLQwwO1Gcaj4MrX5lnKAjhbKkucSZn+iNcq70amlSkipTJOr0Rcq/aC2UjhYc5eYp+WsWKCyvWlmYAbh6hrBU6XlqnlNcgGSmOGXTM/axAt1KOZjNtO1Og2Rbk72LIiqvzszOdBwmWTaDkHyr1D9En4pLfRVFO4dcWc1DqWY4OfQ22K2jRw6lqlRFIF7FlDGw0AXNcmZHb22jinpeaPJIRUFNnsWYXK5ioNraaX4ysfE0FNxTS/PLc/ijH2gl/Rvz0EzyzN9EaI8Ol/TNG3TUUhb4O9+bOoXxUGGp9NqdRCtekURlKl1Jqpu3EKLi+mtpkxjlOm4HeN48J2nZTdT5p3j+OUiyy7h9GPY3+B25QrnLSqq7brXKtpr6JAPGSJ5w1GzDU81IPnKeYbep4y5pdN3RlSrQLKF86orAs2nymS27iQNby6GVPqUzwNdDZZpyVP/wApwn1/+DeyKXaolPpyKPpB8mv3v2mZ9lmi26Lov3v2mUREbkntF8v9OXldSBBZwrDZJwrO0VWByzuWEyRwpwMlg8seEhAs7l/7ipBsu+izedUHNVPgSP19U0qJMHQ2gaLCopGlxlJADqd69W4W7Je0el1ArfOUPEOrAg2vbjc9k4PGx05G0dvhJOWOvBeV8SEUsxAA1JOlhzvM5jtptX81LpTOhc6O4/4x80faNieAkPH7fo1HBYsygjKuQgA39M39M8r6DTS+st9kUkrIKinMDx434gjn1d8xSk+yNsIpbs5gcHZbAWAAAG4WAtOs7Yep8IS9xYVVA+Vpgi+n013g9o4y6TD2gMTRNvfqsf17olOO6DKSnaL6jVD0wym6sAQRxBAsZGrJKvoxiMhagd2tSnyCk+eg+6xvbk4l5jLKpY6AAk9g1nSxzUlZzZRcXRQ43Z92DglWUko4NmXffXiNdx36TuL2yUpFqhpggb2YqrEfZGpN+AkPam33FJnpUKmQf7rIQORdU3les2mOrYtqgD1axqWJKlrC1+K6CCWTSWwx6iftrb9WuLZaSi9wTZ7XtdgGU2bfrraVNCko0OXuYnTeNWG+Rqu0B81Se24gW8o245R1AfnKJSc+prSUeiLe6jlOGuvVK6ls4nebyR/TbCVtJdy1b9h7Ot+EGag4GMfBwDUrQ0hG6JqYj364ao17HiN3frKoMYelibSUTUWFl+iIpF+EiKSgWanbXoL979plKyS72wPMX736GVJE6XI/aL5f6eYzP/P6A5IvJwtp3JOzRQBCaRwWFNOdI6r24C2vjATcBWrKguxCjmfykGrtQnVB5o3lgf0j6zFvOKqCOvMw/uPmr64B6LMQS5uPo+cey50HhObxHFadkzqcPwmqm0R3BLZvjSeYCr26taFpsFG9rneM5Y9+pEc1Bd5uSOLEsfzsPCCrVbcJyW3J2zrKKiqQCtiddAe+afoBtWmgrCpUVAShAY21s2awvyA3TF4rEgbzLbodgWxD1AGCiyksdQDdrAL86F7LckdLdNnolTpZhlvaozfdR29dgJBrdNaB0C1CexQT3Br+qGwnQ+iPTzVeediFHYi29csUwVOkLUqaU/uqF9Y1iSaos2uolBhekXx1N1w9YBXGZmTKAj+a9yTyse4TdY7GKiktqLHSwOnE62AHWSBMdtXFIlNmqGy2N959LzRp2mVW1ekD4lQXOSlYfFcDY+k5OrHq3CTDkSRXlxNyQHpbttsQ9qbEIptcElSOJDCys27gbcGlD8Fubn37ZIfGLewF/fSC848bCM5tjqEVsh60lEetZRu1gloi/OFyAcol2WIeKx4CLO0H5e0FVxTcBBpDdEh6R5yM+GME2KqDgIJtoPfVY6TEckzpBEclWMbGA7xaCZuIjpFbdE3MJyRPLxQ0Sz0LaQ80dv6GVjLLXH+iO39DK4pNnI/aL5f6eaz/AN/QELHZIQJOke+7hvvO1aKaYLh6/VftMrq2MLmyqwAOpY2Xw4nt8IzaOOzt5NPR+c1m109EMP0nbWtfha3Vbq9s5PF8V/pA6/CcI/6kDTDgEkX11uf04TtQAbz7Ix65O7xMA9K51N/XOSl3Z1/+IFXxv0R3mVeJdidSfyHjLGqADz7JErDs7z+ktRVJFWyG9rb9289k9J6EbINCkWdSr1bE34KL5dBuJJma6H7HFfEXb0aQDabi17ICeAB17p6LfmdL38ecpzT7BhG9yW1br3SLi8YFUljlUAkkmwHaeA4dvCBrYgAEk6AXPv4eMzGPxDVbZvR0K09wUjXM3NvylMbkXKNAsXtlq1iFyrvUHhwzFTva3PdIBBY+cS3rkkgb2P6dsYa/0Rfrlq2VIKicXD89J0qogzmOpIAgK1dQNTCothcklQdq0GavVITbWQbrSNU20JYoCakWbPBPUtK7+sj3ERxob8u+NQjkS3rdcA1eRajHgYA4i2hjpUI5FkuJ52iCg7jYyAtaFWpxgoFkrI0UB8KMUlEPUsaNB2/oZCKSfixoO39JCqOACx3DjvHbpqewc5o5LKuEXy/04GZXKkMt79kpNubRupprfX0gozkgblOlgL8zC1sbUq6IpRRuzWuevKN3fArh1X0je+/2mX8RxkVsjfw/BNtORGwQIRVsAbblAAHVofXJQwZ4wquBuEd8InGc222u52VFLYC9C0jVaV95/SExGOy7+MrauIdt2g5mOkxG0gtaoqymxeOudITEgDebn34SvrVdbCXroUtmr6CbYSm1RKhC+Uy5WOi3TMcrHho2hm4xOKVVLEgjeLFdezzp4ulyQBx7hbdqeAmlwYFNcqa6C7m+p4lV4C0pyYrdjwkXOL2l5Rs7BkXcqMeXzzYm5PK+khmszbhYcz7JHRdb+kecI5txvFUVRZbHhQDvuYnqHsgHxAHHu5wLYkHcpPbGUSWOqm/Hw1gfgq8QTHktytOEMeMdC9ThoL9EeAjGRPe3XOVV65FqDrj7i2PqhOQkOrTXhpFV7YBwdOMahGdJPdGOc2+DYkTgeGhB6tYyVSb+ZDvePpGSgplh5WdkXyhnZA2evYo6DmTp4TL7UrLUqZbMcnEPYX5BRpLzbruKYCaFjYnkLHcb6GZ2lhgoAXTkBv8AEzFwHEaeFUF5Zl4fh9UtbHvUPE23aDfOA9XjqYWnh+JsB77+UdmHzRC2jp0CCcTOOt493tvMh4isToNBAk2RugVd0TedeHGVuJxjHcABJFey75U4zF38JoirKJNEfE1O+R6dMsQALnhbr5mTsDstqrec6ou8k6kj7KjW8vsJSp0hamt2I1dtCeHo8BGcqAokXBbGCAaXbizbhzsu4yYco3m/5QdbEX9Ju6DDsfRW3WdfVK78lnQkGoxGgsIBwPnN4Ry4Un0mMMlFF4CQYjKB80Xj9fow1TEKN0C+J6oQMazGAqsZyriDIVTEx1HyLY6vUMiPWO+8T4j2wZrR6K2NNc+qL4RzNogt/wBfy/WCemeXbIDcdUWDBtw3xK0ey3EIAam/Zu/6hF4evu3XjcnOPRJAj855Tsdm64pAHofT3bvwWhTfJnzVMls2X5jt37piR/qYALDDW/vPsnYpy+AinhVlWHJJKk/II/6kc6H+f8Rf/Y//AAf5fxFFN/px8Fjyz8jX/wBRL/7H+Z9kjv05vupW/u/iKKMoIR5JeSHU6U5vmf5RlLpEoPnUiRyDW8TaciharoJrdlgnTgKLLQAHLN/EC/TIn/b8G/iKKCkOpy8jqfTFR/s/5fxCjp3/AMP+X8RRQ6ETXLyNPTj/AIv8v4i/+bD6n/L+IootInqS8nD035UR+L+IF+mBP+36/wCIooyRPUl5AP0mJ+Z64Ftuk/N9cUUINbbGf1n7Pri/rH2fXFFCS2dG2fs+udbbf2PXFFIDUxp2x9n1zn9WH0PXFFIHUzp2x9j1zv8AWfs+uKKQlsd/W/sesxRRSEs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11272" name="Picture 8" descr="http://www.ceipjoanvenyiclar.com/nins/FESTIVITATS/CURS%2009-10/stma.%20cultural/imatges/ilu%20optiqu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2738"/>
            <a:ext cx="5328592" cy="585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7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nigmesvisuals.galeon.com/images/geo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7200800" cy="5364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89107" y="6011996"/>
            <a:ext cx="7638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3600" dirty="0" smtClean="0"/>
              <a:t>De quin color són els punts de la figura?</a:t>
            </a:r>
            <a:endParaRPr lang="ca-ES" sz="3600" dirty="0"/>
          </a:p>
        </p:txBody>
      </p:sp>
    </p:spTree>
    <p:extLst>
      <p:ext uri="{BB962C8B-B14F-4D97-AF65-F5344CB8AC3E}">
        <p14:creationId xmlns:p14="http://schemas.microsoft.com/office/powerpoint/2010/main" val="351498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enigmesvisuals.galeon.com/images/ge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87413"/>
            <a:ext cx="7920880" cy="423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28991" y="5649059"/>
            <a:ext cx="7808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400" dirty="0" smtClean="0"/>
              <a:t>Fixa’t en els cercles del mig de cada figura. Quin és més gros?</a:t>
            </a: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1914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nigmesvisuals.galeon.com/images/geo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6408712" cy="472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63238" y="5523329"/>
            <a:ext cx="7889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4000" dirty="0" smtClean="0"/>
              <a:t>Són paral·leles les línies horitzontals?</a:t>
            </a:r>
            <a:endParaRPr lang="ca-ES" sz="4000" dirty="0"/>
          </a:p>
        </p:txBody>
      </p:sp>
    </p:spTree>
    <p:extLst>
      <p:ext uri="{BB962C8B-B14F-4D97-AF65-F5344CB8AC3E}">
        <p14:creationId xmlns:p14="http://schemas.microsoft.com/office/powerpoint/2010/main" val="6163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enigmesvisuals.galeon.com/images/geo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4664"/>
            <a:ext cx="6768752" cy="453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63238" y="5523329"/>
            <a:ext cx="7443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4000" dirty="0" smtClean="0"/>
              <a:t>Són paral·leles les línies vermelles?</a:t>
            </a:r>
            <a:endParaRPr lang="ca-ES" sz="4000" dirty="0"/>
          </a:p>
        </p:txBody>
      </p:sp>
    </p:spTree>
    <p:extLst>
      <p:ext uri="{BB962C8B-B14F-4D97-AF65-F5344CB8AC3E}">
        <p14:creationId xmlns:p14="http://schemas.microsoft.com/office/powerpoint/2010/main" val="15869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enigmesvisuals.galeon.com/images/geo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488832" cy="429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115616" y="5523329"/>
            <a:ext cx="6736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4000" dirty="0" smtClean="0"/>
              <a:t>Són paral·leles les línies grises?</a:t>
            </a:r>
            <a:endParaRPr lang="ca-ES" sz="4000" dirty="0"/>
          </a:p>
        </p:txBody>
      </p:sp>
    </p:spTree>
    <p:extLst>
      <p:ext uri="{BB962C8B-B14F-4D97-AF65-F5344CB8AC3E}">
        <p14:creationId xmlns:p14="http://schemas.microsoft.com/office/powerpoint/2010/main" val="15869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enigmesvisuals.galeon.com/images/geo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24523"/>
            <a:ext cx="4536504" cy="453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827584" y="5518973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600" dirty="0" smtClean="0"/>
              <a:t>El quadrat del mig és ben bé un quadrat?</a:t>
            </a:r>
            <a:endParaRPr lang="ca-ES" sz="3600" dirty="0"/>
          </a:p>
        </p:txBody>
      </p:sp>
    </p:spTree>
    <p:extLst>
      <p:ext uri="{BB962C8B-B14F-4D97-AF65-F5344CB8AC3E}">
        <p14:creationId xmlns:p14="http://schemas.microsoft.com/office/powerpoint/2010/main" val="414595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enigmesvisuals.galeon.com/images/verdegir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94" y="116632"/>
            <a:ext cx="8743393" cy="655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7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enigmesvisuals.galeon.com/images/giragi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96944" cy="617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23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59</Words>
  <Application>Microsoft Office PowerPoint</Application>
  <PresentationFormat>Presentación en pantalla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Departament d'Educació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Generalitat de Catalunya</dc:creator>
  <cp:lastModifiedBy>Generalitat de Catalunya</cp:lastModifiedBy>
  <cp:revision>2</cp:revision>
  <dcterms:created xsi:type="dcterms:W3CDTF">2013-02-22T14:23:24Z</dcterms:created>
  <dcterms:modified xsi:type="dcterms:W3CDTF">2013-02-22T14:40:42Z</dcterms:modified>
</cp:coreProperties>
</file>